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72" autoAdjust="0"/>
    <p:restoredTop sz="94660"/>
  </p:normalViewPr>
  <p:slideViewPr>
    <p:cSldViewPr>
      <p:cViewPr>
        <p:scale>
          <a:sx n="76" d="100"/>
          <a:sy n="76" d="100"/>
        </p:scale>
        <p:origin x="-11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s17.omsk.obr55.ru/files/2018/08/066d8322e1a22bc16a15a91fa96c9983.jpg"/>
          <p:cNvPicPr>
            <a:picLocks noChangeAspect="1" noChangeArrowheads="1"/>
          </p:cNvPicPr>
          <p:nvPr/>
        </p:nvPicPr>
        <p:blipFill>
          <a:blip r:embed="rId2" cstate="print">
            <a:lum bright="19000" contrast="3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76672"/>
            <a:ext cx="8033546" cy="432048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города Набережные Челны «Детский сад комбинированного вида №4 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Веселинка»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Робототехника и легоконструирование  </a:t>
            </a:r>
            <a:b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детском саду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321470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Таким образом, использование </a:t>
            </a:r>
          </a:p>
          <a:p>
            <a:pPr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Робототехники</a:t>
            </a:r>
            <a:r>
              <a:rPr lang="ru-RU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 ДОУ позволяет поднять на более высокий уровень развития познавательной активности дошкольников, а это – одна из составляющих успешности их дальнейшего обучения в школе.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/>
          </a:p>
        </p:txBody>
      </p:sp>
      <p:pic>
        <p:nvPicPr>
          <p:cNvPr id="22530" name="Picture 2" descr="https://dou-shkola.ru/local/cache-vignettes/L500xH323/arton106060934-72c55.jpg?15755288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3000372"/>
            <a:ext cx="5476880" cy="3538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643998" cy="614366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Задача, которая сейчас стоит перед системой российского образования – подготовка инженеров-творцов, которые могли бы изобретать и внедрять новые технологии. Сейчас можно утверждать, что в ближайшие пять лет самыми востребованными профессиями будут инженерные специальности.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Соответственно, те дети, которые будут  увлекаться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робототехникой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 конструированием уже сейчас – это будущие инженеры -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инноваторы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которые будут востребованы в разных сферах жизнедеятельности.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9"/>
            <a:ext cx="8643998" cy="271464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Увлечение 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робототехникой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конструированием побуждает детей любого возраста к творческому, мышлению и производству уникального продукта.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 Это залог успешного будущего не только для отдельно взятого ребенка, но и для страны в целом.</a:t>
            </a:r>
          </a:p>
          <a:p>
            <a:endParaRPr lang="ru-RU" dirty="0"/>
          </a:p>
        </p:txBody>
      </p:sp>
      <p:pic>
        <p:nvPicPr>
          <p:cNvPr id="1028" name="Picture 4" descr="https://xn--80abm8abjeg1a.xn--p1ai/about/about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2786058"/>
            <a:ext cx="5715000" cy="3790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357562"/>
            <a:ext cx="8401080" cy="3000396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Начинать учить детей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робототехнике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нужно как можно раньше, так как интерес к инженерным специальностям проявляется буквально с 5 лет. 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Этот интерес нужно развивать и продвигать повсеместно, не только в школах, но и в 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детских садах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частных клубах и кружках.</a:t>
            </a:r>
          </a:p>
          <a:p>
            <a:endParaRPr lang="ru-RU" dirty="0"/>
          </a:p>
        </p:txBody>
      </p:sp>
      <p:pic>
        <p:nvPicPr>
          <p:cNvPr id="7170" name="Picture 2" descr="C:\Users\Admin\Desktop\IMG_20191119_1611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42852"/>
            <a:ext cx="6591092" cy="3423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 робототехника?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1"/>
            <a:ext cx="8401080" cy="3071833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Робототехника - это создание роботов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из специальных конструкторов. Мы с этой целью используем наборы LEGO, в которые входят пластиковые детали, двигатели, различные датчики 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(движения, цвета, препятствия, ультразвуковые и пр.)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 программируемый блок.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endParaRPr lang="ru-RU" b="1" dirty="0"/>
          </a:p>
        </p:txBody>
      </p:sp>
      <p:pic>
        <p:nvPicPr>
          <p:cNvPr id="6148" name="Picture 4" descr="https://td-shkola.ru/upload/iblock/471/bae088037c038d2d89cf18789bbff0d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571876"/>
            <a:ext cx="335758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https://www.rektor.ru/upload/resize_cache/iblock/874/827_756_139e61676a4ecadedbdf78096e3544c0c/95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3571876"/>
            <a:ext cx="3357586" cy="3069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чём цель занятий робототехникой?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501122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Ребёнку интересно собственными руками создать настоящего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 понаблюдать за результатом своих трудов. А перед педагогом стоит другая </a:t>
            </a: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познакомить детей с основами программирования, развить конструкторские навыки, логику, целеустремлённость, уверенность в себе.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Робототехника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это идеальное сочетание развлечения с развитием, удовольствия с пользой.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проходят занятия робототехникой?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3"/>
            <a:ext cx="8643998" cy="271464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 выдаются наборы конструкторов и инструкция, по которой нужно собрать определённую фигуру 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(собачку, слона, змею, машину и др.)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Затем начинается самая ответственная часть работы - программирование.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143248"/>
            <a:ext cx="4071966" cy="35004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компьютере ребята пишут программу, которая будет управлять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 сохраняют её на закреплённом на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программируемом блоке. В конце занятий происходит тестирование 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роботов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они включаются и делают то, чему их "научили".</a:t>
            </a:r>
            <a:endParaRPr lang="ru-RU" sz="2000" dirty="0"/>
          </a:p>
        </p:txBody>
      </p:sp>
      <p:pic>
        <p:nvPicPr>
          <p:cNvPr id="2050" name="Picture 2" descr="http://news.vmurmanske.ru/wp-content/uploads/2017/01/24/75038/2_322ef895f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214686"/>
            <a:ext cx="428093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помощью конструктора создаются условия для решения задач образовательной деятельности с дошкольниками по следующим направлениям: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развитие мелкой моторики рук, стимулируя общее речевое развитие и умственные способности;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• обучение правильному и быстрому ориентированию в пространстве;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• получение математических знаний о счете, форме, пропорции, симметрии;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• расширение представлений детей об окружающем мире;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• развитие внимания, способности сосредоточиться, памяти, мышления;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• обучение воображению, творческому мышлению;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• овладение умением мысленно разделить предмет на составные части и собрать из частей целое;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• обучение общению друг с другом, уважение своего и чужого труда.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2/1580842603_9-p-foni-s-robototekhniko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Занимаясь конструированием, дети приобретают навыки культуры </a:t>
            </a: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учатся соблюдать порядок на рабочем месте, распределять время и силы при изготовлении моделей и, следовательно, планировать деятельность.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/>
          </a:p>
        </p:txBody>
      </p:sp>
      <p:pic>
        <p:nvPicPr>
          <p:cNvPr id="4098" name="Picture 2" descr="http://io.nios.ru/sites/io.nios.ru/files/images/2018/04/img_20180330_1639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286124"/>
            <a:ext cx="4571968" cy="3428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24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дошкольное образовательное учреждение  города Набережные Челны «Детский сад комбинированного вида №4 «Веселинка»  Робототехника и легоконструирование   в детском саду</vt:lpstr>
      <vt:lpstr>Презентация PowerPoint</vt:lpstr>
      <vt:lpstr>Презентация PowerPoint</vt:lpstr>
      <vt:lpstr>Презентация PowerPoint</vt:lpstr>
      <vt:lpstr>Что такое робототехника?</vt:lpstr>
      <vt:lpstr>В чём цель занятий робототехникой? </vt:lpstr>
      <vt:lpstr>Как проходят занятия робототехникой? </vt:lpstr>
      <vt:lpstr> С помощью конструктора создаются условия для решения задач образовательной деятельности с дошкольниками по следующим направлениям: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Веселинка</cp:lastModifiedBy>
  <cp:revision>19</cp:revision>
  <dcterms:created xsi:type="dcterms:W3CDTF">2020-09-10T10:22:08Z</dcterms:created>
  <dcterms:modified xsi:type="dcterms:W3CDTF">2020-09-11T05:19:23Z</dcterms:modified>
</cp:coreProperties>
</file>